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69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77" r:id="rId17"/>
    <p:sldId id="30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04" r:id="rId30"/>
    <p:sldId id="291" r:id="rId31"/>
    <p:sldId id="292" r:id="rId32"/>
    <p:sldId id="293" r:id="rId33"/>
    <p:sldId id="294" r:id="rId34"/>
    <p:sldId id="300" r:id="rId35"/>
    <p:sldId id="295" r:id="rId36"/>
    <p:sldId id="296" r:id="rId37"/>
    <p:sldId id="299" r:id="rId38"/>
    <p:sldId id="301" r:id="rId39"/>
    <p:sldId id="297" r:id="rId40"/>
    <p:sldId id="298" r:id="rId41"/>
    <p:sldId id="302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/>
    <p:restoredTop sz="94698"/>
  </p:normalViewPr>
  <p:slideViewPr>
    <p:cSldViewPr snapToGrid="0" snapToObjects="1">
      <p:cViewPr varScale="1">
        <p:scale>
          <a:sx n="126" d="100"/>
          <a:sy n="126" d="100"/>
        </p:scale>
        <p:origin x="192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14455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AWS Infrastructure partitioned into many </a:t>
            </a:r>
            <a:r>
              <a:rPr lang="en-US" b="1" dirty="0" smtClean="0"/>
              <a:t>regions</a:t>
            </a:r>
            <a:r>
              <a:rPr lang="en-US" dirty="0" smtClean="0"/>
              <a:t>, each of which contains one or more </a:t>
            </a:r>
            <a:r>
              <a:rPr lang="en-US" b="1" dirty="0" smtClean="0"/>
              <a:t>availability zones </a:t>
            </a:r>
            <a:r>
              <a:rPr lang="en-US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Regions are in completely separate physical parts of the world.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AZs represent datacenters within a particular region.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Note: Not all services are available in every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991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IAM allows organizations to create users and manage their access to AWS resources.</a:t>
            </a:r>
          </a:p>
          <a:p>
            <a:endParaRPr lang="en-US" dirty="0" smtClean="0"/>
          </a:p>
          <a:p>
            <a:r>
              <a:rPr lang="en-US" dirty="0" smtClean="0"/>
              <a:t>Provides granular governance controls and federated access.</a:t>
            </a:r>
          </a:p>
          <a:p>
            <a:pPr lvl="1"/>
            <a:r>
              <a:rPr lang="en-US" dirty="0" smtClean="0"/>
              <a:t>Password expiration/strength</a:t>
            </a:r>
          </a:p>
          <a:p>
            <a:pPr lvl="1"/>
            <a:r>
              <a:rPr lang="en-US" dirty="0" smtClean="0"/>
              <a:t>Login via Active Directory, Facebook,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Signup account (root account) is your master account, best practice is </a:t>
            </a:r>
            <a:r>
              <a:rPr lang="en-US" b="1" dirty="0" smtClean="0"/>
              <a:t>not</a:t>
            </a:r>
            <a:r>
              <a:rPr lang="en-US" dirty="0" smtClean="0"/>
              <a:t> to use it for day-to-day management.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574" b="-16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176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durability: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availability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 or API/SDK.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6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Enabled on a per-bucket basis.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versioning on a bucket is enabled, it cannot be disabled only suspended.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S3 tracks the version of each 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Files are hidden (delete markers) and not deleted.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Great for protecting and tracking files, but consumes more storage space.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Cross region replication: requires versioning to be enabled on the source bucket.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Automatically transition files from one storage tier to another after a specified amount of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Permanently delete files based on a set schedule.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Benefits:</a:t>
            </a:r>
          </a:p>
          <a:p>
            <a:pPr lvl="2"/>
            <a:r>
              <a:rPr lang="en-US" dirty="0" smtClean="0"/>
              <a:t>Convenient way to enforce organizational data retention policies.</a:t>
            </a:r>
          </a:p>
          <a:p>
            <a:pPr lvl="2"/>
            <a:r>
              <a:rPr lang="en-US" dirty="0" smtClean="0"/>
              <a:t>Reduce storage costs by moving older data to cheaper tiers of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1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Edge location = point of presence in a datacenter</a:t>
            </a:r>
          </a:p>
          <a:p>
            <a:pPr lvl="2"/>
            <a:r>
              <a:rPr lang="en-US" dirty="0" smtClean="0"/>
              <a:t>Don’t confuse edge locations with regions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an hourly basis (default).</a:t>
            </a:r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2016)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 2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3" y="1841499"/>
            <a:ext cx="7193212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8" y="1434936"/>
            <a:ext cx="8002203" cy="32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Largest public cloud provider with millions of customers</a:t>
            </a:r>
          </a:p>
          <a:p>
            <a:pPr lvl="1"/>
            <a:r>
              <a:rPr lang="en-US" dirty="0" smtClean="0"/>
              <a:t>Gartner 2015: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5824</TotalTime>
  <Words>2272</Words>
  <Application>Microsoft Macintosh PowerPoint</Application>
  <PresentationFormat>On-screen Show (4:3)</PresentationFormat>
  <Paragraphs>386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PowerPoint Presentation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101</cp:revision>
  <cp:lastPrinted>2016-08-08T03:31:15Z</cp:lastPrinted>
  <dcterms:created xsi:type="dcterms:W3CDTF">2016-04-02T16:28:50Z</dcterms:created>
  <dcterms:modified xsi:type="dcterms:W3CDTF">2017-07-21T00:22:35Z</dcterms:modified>
</cp:coreProperties>
</file>